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73" r:id="rId3"/>
    <p:sldId id="272" r:id="rId4"/>
    <p:sldId id="274" r:id="rId5"/>
    <p:sldId id="275" r:id="rId6"/>
    <p:sldId id="276" r:id="rId7"/>
    <p:sldId id="278" r:id="rId8"/>
    <p:sldId id="277" r:id="rId9"/>
    <p:sldId id="279" r:id="rId10"/>
    <p:sldId id="280" r:id="rId11"/>
    <p:sldId id="260" r:id="rId12"/>
    <p:sldId id="264" r:id="rId13"/>
    <p:sldId id="284" r:id="rId14"/>
    <p:sldId id="285" r:id="rId15"/>
    <p:sldId id="282" r:id="rId16"/>
    <p:sldId id="281" r:id="rId17"/>
    <p:sldId id="283" r:id="rId18"/>
    <p:sldId id="286" r:id="rId19"/>
    <p:sldId id="25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51D3"/>
    <a:srgbClr val="E3298A"/>
    <a:srgbClr val="E7479B"/>
    <a:srgbClr val="49B79D"/>
    <a:srgbClr val="792593"/>
    <a:srgbClr val="E4DD82"/>
    <a:srgbClr val="DFE97D"/>
    <a:srgbClr val="3A697E"/>
    <a:srgbClr val="FFCD2D"/>
    <a:srgbClr val="6E22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28" y="-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C279D-9320-834C-B2CE-F73FDC7B0F2E}" type="datetimeFigureOut">
              <a:rPr lang="en-US" smtClean="0"/>
              <a:t>9/14/20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D7B27B-62B2-7942-AE78-7DD78831D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306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7B27B-62B2-7942-AE78-7DD78831D6E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13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486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592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209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63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81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39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415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821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953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874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329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7030A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56878-F5D1-40B0-82B9-90338A0FFEFB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64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tmp"/><Relationship Id="rId7" Type="http://schemas.openxmlformats.org/officeDocument/2006/relationships/image" Target="../media/image19.jpg"/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8.tmp"/><Relationship Id="rId4" Type="http://schemas.openxmlformats.org/officeDocument/2006/relationships/image" Target="../media/image17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5RDFU4vkCOs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9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2.png"/><Relationship Id="rId7" Type="http://schemas.openxmlformats.org/officeDocument/2006/relationships/image" Target="../media/image34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://espacecreationjeanlouis.blogspot.com/2013/04/le-rideau-rouge.html" TargetMode="External"/><Relationship Id="rId9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7030A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E2574180-2F2F-4DBB-AA72-AC3FA143D052}"/>
              </a:ext>
            </a:extLst>
          </p:cNvPr>
          <p:cNvSpPr/>
          <p:nvPr/>
        </p:nvSpPr>
        <p:spPr>
          <a:xfrm>
            <a:off x="946546" y="352425"/>
            <a:ext cx="10664429" cy="6505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D2E8F3-0DF2-4948-90C1-6A34CB6D3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371" y="2478482"/>
            <a:ext cx="6200775" cy="37075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FC9D77-EF96-4D95-B4B2-086EB7E41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4715" y="609601"/>
            <a:ext cx="3748088" cy="1868881"/>
          </a:xfrm>
          <a:prstGeom prst="rect">
            <a:avLst/>
          </a:prstGeom>
        </p:spPr>
      </p:pic>
      <p:pic>
        <p:nvPicPr>
          <p:cNvPr id="5" name="Picture 4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A2C0E24E-7604-414D-A5BB-892C70D109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8075" y="-1193800"/>
            <a:ext cx="13068149" cy="92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59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7A051505-E681-9049-A55F-5C84BB5E4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121" y="-916496"/>
            <a:ext cx="12284242" cy="869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61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770D7A8-EA82-4413-8EA0-7AAB8780D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91" y="294012"/>
            <a:ext cx="991067" cy="2108652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498463-C558-4F74-B982-E60072F55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349" y="164759"/>
            <a:ext cx="1102095" cy="1933638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D272C8EB-698C-4DA2-8180-ADA432481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58" y="5015302"/>
            <a:ext cx="1136540" cy="1842698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DCAE8034-8107-4B35-8269-F4D29DB5F5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102" y="4899654"/>
            <a:ext cx="1136540" cy="19583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338EAA-DDA5-4F1B-A1EF-0E7E6BB306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8283" y="164759"/>
            <a:ext cx="3392399" cy="1691526"/>
          </a:xfrm>
          <a:prstGeom prst="rect">
            <a:avLst/>
          </a:prstGeom>
        </p:spPr>
      </p:pic>
      <p:pic>
        <p:nvPicPr>
          <p:cNvPr id="5" name="Picture 4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42D72243-40C6-41D4-898D-334545181F2F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pic>
        <p:nvPicPr>
          <p:cNvPr id="3" name="Picture 2" descr="A picture containing device&#10;&#10;Description automatically generated">
            <a:extLst>
              <a:ext uri="{FF2B5EF4-FFF2-40B4-BE49-F238E27FC236}">
                <a16:creationId xmlns:a16="http://schemas.microsoft.com/office/drawing/2014/main" id="{8C4B23A8-25E3-E743-A68C-B25B765ACF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450" y="621959"/>
            <a:ext cx="96934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73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drawing, flower, bird&#10;&#10;Description automatically generated">
            <a:extLst>
              <a:ext uri="{FF2B5EF4-FFF2-40B4-BE49-F238E27FC236}">
                <a16:creationId xmlns:a16="http://schemas.microsoft.com/office/drawing/2014/main" id="{88D1FEE2-080D-DA49-9766-E28AA32C2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127" y="-917915"/>
            <a:ext cx="12288253" cy="86938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52247C-CA3A-B24B-9E64-417A0B1AE63E}"/>
              </a:ext>
            </a:extLst>
          </p:cNvPr>
          <p:cNvSpPr txBox="1"/>
          <p:nvPr/>
        </p:nvSpPr>
        <p:spPr>
          <a:xfrm>
            <a:off x="4516243" y="4728117"/>
            <a:ext cx="3969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US" dirty="0" err="1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youtu.be</a:t>
            </a:r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/5RDFU4vkCOs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665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764DCCBD-A6CA-3C49-9F80-3DEFFD685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85" y="-930720"/>
            <a:ext cx="12269170" cy="8680329"/>
          </a:xfrm>
          <a:prstGeom prst="rect">
            <a:avLst/>
          </a:prstGeom>
        </p:spPr>
      </p:pic>
      <p:pic>
        <p:nvPicPr>
          <p:cNvPr id="10" name="Graphic 9" descr="Man">
            <a:extLst>
              <a:ext uri="{FF2B5EF4-FFF2-40B4-BE49-F238E27FC236}">
                <a16:creationId xmlns:a16="http://schemas.microsoft.com/office/drawing/2014/main" id="{6DEF9FF8-5A45-46C4-B007-246B79F7E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80244" y="3307909"/>
            <a:ext cx="914400" cy="914400"/>
          </a:xfrm>
          <a:prstGeom prst="rect">
            <a:avLst/>
          </a:prstGeom>
        </p:spPr>
      </p:pic>
      <p:pic>
        <p:nvPicPr>
          <p:cNvPr id="17" name="Graphic 16" descr="Man">
            <a:extLst>
              <a:ext uri="{FF2B5EF4-FFF2-40B4-BE49-F238E27FC236}">
                <a16:creationId xmlns:a16="http://schemas.microsoft.com/office/drawing/2014/main" id="{380566E9-4938-4AA0-8DD4-4525E86550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8800" y="3342355"/>
            <a:ext cx="914400" cy="914400"/>
          </a:xfrm>
          <a:prstGeom prst="rect">
            <a:avLst/>
          </a:prstGeom>
        </p:spPr>
      </p:pic>
      <p:pic>
        <p:nvPicPr>
          <p:cNvPr id="11" name="Graphic 10" descr="Man">
            <a:extLst>
              <a:ext uri="{FF2B5EF4-FFF2-40B4-BE49-F238E27FC236}">
                <a16:creationId xmlns:a16="http://schemas.microsoft.com/office/drawing/2014/main" id="{85EB82F6-E5F4-496C-9CD5-BEFAC4683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72400" y="3373351"/>
            <a:ext cx="914400" cy="914400"/>
          </a:xfrm>
          <a:prstGeom prst="rect">
            <a:avLst/>
          </a:prstGeom>
        </p:spPr>
      </p:pic>
      <p:pic>
        <p:nvPicPr>
          <p:cNvPr id="3" name="Graphic 2" descr="Line arrow Straight">
            <a:extLst>
              <a:ext uri="{FF2B5EF4-FFF2-40B4-BE49-F238E27FC236}">
                <a16:creationId xmlns:a16="http://schemas.microsoft.com/office/drawing/2014/main" id="{3ADE90FF-60EB-4959-98C3-0064510F92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4340260" y="3307909"/>
            <a:ext cx="914400" cy="914400"/>
          </a:xfrm>
          <a:prstGeom prst="rect">
            <a:avLst/>
          </a:prstGeom>
        </p:spPr>
      </p:pic>
      <p:pic>
        <p:nvPicPr>
          <p:cNvPr id="12" name="Graphic 11" descr="Line arrow Straight">
            <a:extLst>
              <a:ext uri="{FF2B5EF4-FFF2-40B4-BE49-F238E27FC236}">
                <a16:creationId xmlns:a16="http://schemas.microsoft.com/office/drawing/2014/main" id="{B8F5628B-C4F1-4620-9F5A-F56967C739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6751748" y="333113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105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1EF8D251-0819-B841-BFAD-CA75A8DDF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121" y="-916496"/>
            <a:ext cx="12284242" cy="8690992"/>
          </a:xfrm>
          <a:prstGeom prst="rect">
            <a:avLst/>
          </a:prstGeom>
        </p:spPr>
      </p:pic>
      <p:pic>
        <p:nvPicPr>
          <p:cNvPr id="8" name="Graphic 7" descr="Chevron arrows">
            <a:extLst>
              <a:ext uri="{FF2B5EF4-FFF2-40B4-BE49-F238E27FC236}">
                <a16:creationId xmlns:a16="http://schemas.microsoft.com/office/drawing/2014/main" id="{AA2D619A-744C-4ABE-B3BF-398162B80C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06003" y="3587941"/>
            <a:ext cx="1236797" cy="1236797"/>
          </a:xfrm>
          <a:prstGeom prst="rect">
            <a:avLst/>
          </a:prstGeom>
        </p:spPr>
      </p:pic>
      <p:pic>
        <p:nvPicPr>
          <p:cNvPr id="10" name="Graphic 9" descr="Man">
            <a:extLst>
              <a:ext uri="{FF2B5EF4-FFF2-40B4-BE49-F238E27FC236}">
                <a16:creationId xmlns:a16="http://schemas.microsoft.com/office/drawing/2014/main" id="{6DEF9FF8-5A45-46C4-B007-246B79F7E6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29403" y="3587941"/>
            <a:ext cx="1236797" cy="1236797"/>
          </a:xfrm>
          <a:prstGeom prst="rect">
            <a:avLst/>
          </a:prstGeom>
        </p:spPr>
      </p:pic>
      <p:pic>
        <p:nvPicPr>
          <p:cNvPr id="17" name="Graphic 16" descr="Man">
            <a:extLst>
              <a:ext uri="{FF2B5EF4-FFF2-40B4-BE49-F238E27FC236}">
                <a16:creationId xmlns:a16="http://schemas.microsoft.com/office/drawing/2014/main" id="{380566E9-4938-4AA0-8DD4-4525E86550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82603" y="3587941"/>
            <a:ext cx="1236797" cy="1236797"/>
          </a:xfrm>
          <a:prstGeom prst="rect">
            <a:avLst/>
          </a:prstGeom>
        </p:spPr>
      </p:pic>
      <p:pic>
        <p:nvPicPr>
          <p:cNvPr id="9" name="Graphic 8" descr="Chevron arrows">
            <a:extLst>
              <a:ext uri="{FF2B5EF4-FFF2-40B4-BE49-F238E27FC236}">
                <a16:creationId xmlns:a16="http://schemas.microsoft.com/office/drawing/2014/main" id="{47A56AB9-B1A7-4799-AB2F-13142F8739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59203" y="3577329"/>
            <a:ext cx="1236797" cy="1236797"/>
          </a:xfrm>
          <a:prstGeom prst="rect">
            <a:avLst/>
          </a:prstGeom>
        </p:spPr>
      </p:pic>
      <p:pic>
        <p:nvPicPr>
          <p:cNvPr id="11" name="Graphic 10" descr="Man">
            <a:extLst>
              <a:ext uri="{FF2B5EF4-FFF2-40B4-BE49-F238E27FC236}">
                <a16:creationId xmlns:a16="http://schemas.microsoft.com/office/drawing/2014/main" id="{37B9F9C9-4BD5-4158-9D4F-C98CD2D7DF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35803" y="3587941"/>
            <a:ext cx="1236797" cy="1236797"/>
          </a:xfrm>
          <a:prstGeom prst="rect">
            <a:avLst/>
          </a:prstGeom>
        </p:spPr>
      </p:pic>
      <p:pic>
        <p:nvPicPr>
          <p:cNvPr id="12" name="Graphic 11" descr="Chevron arrows">
            <a:extLst>
              <a:ext uri="{FF2B5EF4-FFF2-40B4-BE49-F238E27FC236}">
                <a16:creationId xmlns:a16="http://schemas.microsoft.com/office/drawing/2014/main" id="{547A98B8-25D8-4DA5-A79E-0FCCE1038B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12403" y="3587941"/>
            <a:ext cx="1236797" cy="1236797"/>
          </a:xfrm>
          <a:prstGeom prst="rect">
            <a:avLst/>
          </a:prstGeom>
        </p:spPr>
      </p:pic>
      <p:pic>
        <p:nvPicPr>
          <p:cNvPr id="13" name="Graphic 12" descr="Man">
            <a:extLst>
              <a:ext uri="{FF2B5EF4-FFF2-40B4-BE49-F238E27FC236}">
                <a16:creationId xmlns:a16="http://schemas.microsoft.com/office/drawing/2014/main" id="{F50F6D0D-27A0-4B5B-8864-547EAD9BC7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89003" y="3606661"/>
            <a:ext cx="1236797" cy="1236797"/>
          </a:xfrm>
          <a:prstGeom prst="rect">
            <a:avLst/>
          </a:prstGeom>
        </p:spPr>
      </p:pic>
      <p:pic>
        <p:nvPicPr>
          <p:cNvPr id="14" name="Graphic 13" descr="Chevron arrows">
            <a:extLst>
              <a:ext uri="{FF2B5EF4-FFF2-40B4-BE49-F238E27FC236}">
                <a16:creationId xmlns:a16="http://schemas.microsoft.com/office/drawing/2014/main" id="{AE09808D-3403-4672-ABA2-CC988F9D25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65603" y="3606661"/>
            <a:ext cx="1236797" cy="123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56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03E17D8-690C-C847-A90E-4A0EDBCB7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79" y="-899133"/>
            <a:ext cx="12235158" cy="865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475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ird, flower&#10;&#10;Description automatically generated">
            <a:extLst>
              <a:ext uri="{FF2B5EF4-FFF2-40B4-BE49-F238E27FC236}">
                <a16:creationId xmlns:a16="http://schemas.microsoft.com/office/drawing/2014/main" id="{2811A930-F134-AC4C-9804-AEA4D6509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726" y="-928244"/>
            <a:ext cx="12317452" cy="8714488"/>
          </a:xfrm>
          <a:prstGeom prst="rect">
            <a:avLst/>
          </a:prstGeom>
        </p:spPr>
      </p:pic>
      <p:pic>
        <p:nvPicPr>
          <p:cNvPr id="6" name="Picture 5" descr="A close up of a red curtain&#10;&#10;Description automatically generated">
            <a:extLst>
              <a:ext uri="{FF2B5EF4-FFF2-40B4-BE49-F238E27FC236}">
                <a16:creationId xmlns:a16="http://schemas.microsoft.com/office/drawing/2014/main" id="{E8F56101-1833-427B-84C3-DBBC7E5AA0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62361" y="474395"/>
            <a:ext cx="8867278" cy="59092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8D2449-A4D5-4E4D-B278-1BE35FCB0607}"/>
              </a:ext>
            </a:extLst>
          </p:cNvPr>
          <p:cNvSpPr txBox="1"/>
          <p:nvPr/>
        </p:nvSpPr>
        <p:spPr>
          <a:xfrm>
            <a:off x="950490" y="6858000"/>
            <a:ext cx="102910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4" tooltip="http://espacecreationjeanlouis.blogspot.com/2013/04/le-rideau-rouge.html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5" tooltip="https://creativecommons.org/licenses/by-nc-nd/3.0/"/>
              </a:rPr>
              <a:t>CC BY-NC-ND</a:t>
            </a:r>
            <a:endParaRPr lang="en-GB" sz="900"/>
          </a:p>
        </p:txBody>
      </p:sp>
      <p:pic>
        <p:nvPicPr>
          <p:cNvPr id="9" name="Graphic 8" descr="Drama">
            <a:extLst>
              <a:ext uri="{FF2B5EF4-FFF2-40B4-BE49-F238E27FC236}">
                <a16:creationId xmlns:a16="http://schemas.microsoft.com/office/drawing/2014/main" id="{EB91A061-7842-4EBD-BCF4-1A9872EF35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747049">
            <a:off x="1962674" y="2512516"/>
            <a:ext cx="1373144" cy="1373144"/>
          </a:xfrm>
          <a:prstGeom prst="rect">
            <a:avLst/>
          </a:prstGeom>
        </p:spPr>
      </p:pic>
      <p:pic>
        <p:nvPicPr>
          <p:cNvPr id="10" name="Graphic 9" descr="Drama">
            <a:extLst>
              <a:ext uri="{FF2B5EF4-FFF2-40B4-BE49-F238E27FC236}">
                <a16:creationId xmlns:a16="http://schemas.microsoft.com/office/drawing/2014/main" id="{272109B5-E904-4262-8B7F-2B14357ACB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747049" flipH="1">
            <a:off x="8870978" y="2599112"/>
            <a:ext cx="1358118" cy="1373144"/>
          </a:xfrm>
          <a:prstGeom prst="rect">
            <a:avLst/>
          </a:prstGeom>
        </p:spPr>
      </p:pic>
      <p:pic>
        <p:nvPicPr>
          <p:cNvPr id="5" name="Picture 4" descr="A picture containing flower&#10;&#10;Description automatically generated">
            <a:extLst>
              <a:ext uri="{FF2B5EF4-FFF2-40B4-BE49-F238E27FC236}">
                <a16:creationId xmlns:a16="http://schemas.microsoft.com/office/drawing/2014/main" id="{9419237F-BF20-C341-A8DA-7200613429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703" y="-400395"/>
            <a:ext cx="12533405" cy="886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025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screenshot of a cell phone&#10;&#10;Description automatically generated">
            <a:extLst>
              <a:ext uri="{FF2B5EF4-FFF2-40B4-BE49-F238E27FC236}">
                <a16:creationId xmlns:a16="http://schemas.microsoft.com/office/drawing/2014/main" id="{8F36D89A-134F-C84F-B134-3C31C6E7D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58" y="-926427"/>
            <a:ext cx="12312316" cy="8710854"/>
          </a:xfrm>
          <a:prstGeom prst="rect">
            <a:avLst/>
          </a:prstGeom>
        </p:spPr>
      </p:pic>
      <p:pic>
        <p:nvPicPr>
          <p:cNvPr id="15" name="Graphic 14" descr="Group success">
            <a:extLst>
              <a:ext uri="{FF2B5EF4-FFF2-40B4-BE49-F238E27FC236}">
                <a16:creationId xmlns:a16="http://schemas.microsoft.com/office/drawing/2014/main" id="{A2667927-B301-40E6-BF3F-5D63ADF91D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93261" y="3328591"/>
            <a:ext cx="2405477" cy="2405477"/>
          </a:xfrm>
          <a:prstGeom prst="rect">
            <a:avLst/>
          </a:prstGeom>
        </p:spPr>
      </p:pic>
      <p:pic>
        <p:nvPicPr>
          <p:cNvPr id="19" name="Picture 18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685517D5-14CA-9E4E-B45E-C8A4E8BC4A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59" y="-1026836"/>
            <a:ext cx="12312316" cy="871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21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99C56FF-FE73-F040-80CB-8286255D5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79" y="-899133"/>
            <a:ext cx="12235158" cy="865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82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739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C90716-3503-4D58-97CC-24A01A8CB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020" y="643466"/>
            <a:ext cx="932396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354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ird, drawing&#10;&#10;Description automatically generated">
            <a:extLst>
              <a:ext uri="{FF2B5EF4-FFF2-40B4-BE49-F238E27FC236}">
                <a16:creationId xmlns:a16="http://schemas.microsoft.com/office/drawing/2014/main" id="{DBDEBE8E-E80E-424A-9B0D-A1C9E470C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121" y="-916496"/>
            <a:ext cx="12284242" cy="86909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089E934-13CB-4A96-8CBB-533667397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840" y="3633538"/>
            <a:ext cx="2933644" cy="2933644"/>
          </a:xfrm>
          <a:prstGeom prst="rect">
            <a:avLst/>
          </a:prstGeom>
        </p:spPr>
      </p:pic>
      <p:pic>
        <p:nvPicPr>
          <p:cNvPr id="8" name="Picture 7" descr="A picture containing food&#10;&#10;Description automatically generated">
            <a:extLst>
              <a:ext uri="{FF2B5EF4-FFF2-40B4-BE49-F238E27FC236}">
                <a16:creationId xmlns:a16="http://schemas.microsoft.com/office/drawing/2014/main" id="{A5C7D99F-DA11-427B-8C2F-FA79315080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518" y="3633538"/>
            <a:ext cx="3656987" cy="261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637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FFA09D5-8D69-994D-9C8F-D4897956A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089" y="-917181"/>
            <a:ext cx="12286177" cy="869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283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75F036D1-86EE-0945-8F17-6D1EA64CB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071" y="-951885"/>
            <a:ext cx="12288141" cy="876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683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08AA98C-9B24-7B47-B684-D523BD861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85" y="-911165"/>
            <a:ext cx="12269170" cy="868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062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BA1D4744-1877-B84B-828B-B9E83A2D6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591" y="-923196"/>
            <a:ext cx="12303182" cy="870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839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CF794E4-BED7-934A-A656-8E25336759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97" y="-935228"/>
            <a:ext cx="12337193" cy="872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397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5011BAAB-96F4-CD4D-9D52-2D43FD7D7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142" y="-922171"/>
            <a:ext cx="12300284" cy="870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69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B0A76554-CFE7-434B-95BA-7791148ED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644" y="-957901"/>
            <a:ext cx="12401288" cy="877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619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18</Words>
  <Application>Microsoft Macintosh PowerPoint</Application>
  <PresentationFormat>Widescreen</PresentationFormat>
  <Paragraphs>3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 Cheong</dc:creator>
  <cp:lastModifiedBy>Jaime Thurston</cp:lastModifiedBy>
  <cp:revision>11</cp:revision>
  <dcterms:created xsi:type="dcterms:W3CDTF">2020-05-01T15:11:31Z</dcterms:created>
  <dcterms:modified xsi:type="dcterms:W3CDTF">2020-09-14T15:05:39Z</dcterms:modified>
</cp:coreProperties>
</file>